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78" r:id="rId3"/>
    <p:sldId id="277" r:id="rId4"/>
    <p:sldId id="257" r:id="rId5"/>
    <p:sldId id="258" r:id="rId6"/>
    <p:sldId id="259" r:id="rId7"/>
    <p:sldId id="263" r:id="rId8"/>
    <p:sldId id="261" r:id="rId9"/>
    <p:sldId id="279" r:id="rId10"/>
    <p:sldId id="266" r:id="rId11"/>
    <p:sldId id="267" r:id="rId12"/>
    <p:sldId id="264" r:id="rId13"/>
    <p:sldId id="274" r:id="rId14"/>
    <p:sldId id="268" r:id="rId15"/>
    <p:sldId id="281" r:id="rId16"/>
    <p:sldId id="275" r:id="rId17"/>
    <p:sldId id="269" r:id="rId18"/>
    <p:sldId id="272" r:id="rId19"/>
    <p:sldId id="280" r:id="rId20"/>
    <p:sldId id="270" r:id="rId21"/>
    <p:sldId id="273" r:id="rId22"/>
    <p:sldId id="276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0" autoAdjust="0"/>
  </p:normalViewPr>
  <p:slideViewPr>
    <p:cSldViewPr>
      <p:cViewPr varScale="1">
        <p:scale>
          <a:sx n="62" d="100"/>
          <a:sy n="62" d="100"/>
        </p:scale>
        <p:origin x="-96" y="-168"/>
      </p:cViewPr>
      <p:guideLst>
        <p:guide orient="horz" pos="4201"/>
        <p:guide pos="204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158EF-503D-4EBA-AA50-11C05F791D10}" type="datetimeFigureOut">
              <a:rPr kumimoji="1" lang="ja-JP" altLang="en-US" smtClean="0"/>
              <a:pPr/>
              <a:t>2008/5/24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380BB-941C-40CD-A2B5-25E9968DFA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ctr">
              <a:buNone/>
              <a:defRPr sz="4000" b="1" cap="none">
                <a:solidFill>
                  <a:srgbClr val="FFFF00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214282" y="6513670"/>
            <a:ext cx="5293382" cy="274320"/>
          </a:xfrm>
        </p:spPr>
        <p:txBody>
          <a:bodyPr vert="horz" rtlCol="0"/>
          <a:lstStyle>
            <a:lvl1pPr algn="l">
              <a:defRPr/>
            </a:lvl1pPr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 thruBlk="1"/>
  </p:transition>
  <p:hf hdr="0"/>
  <p:txStyles>
    <p:titleStyle>
      <a:lvl1pPr marL="54864" algn="r" rtl="0" eaLnBrk="1" latinLnBrk="0" hangingPunct="1">
        <a:spcBef>
          <a:spcPct val="0"/>
        </a:spcBef>
        <a:buNone/>
        <a:defRPr kumimoji="1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kakaku.com/images/productimage/fullscale/31201000962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goo.ne.jp/myroom/profile/icon_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altLang="ja-JP" dirty="0" err="1" smtClean="0"/>
              <a:t>WindowsMobile</a:t>
            </a:r>
            <a:r>
              <a:rPr lang="ja-JP" altLang="en-US" dirty="0" smtClean="0"/>
              <a:t>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アプリケーション</a:t>
            </a:r>
            <a:r>
              <a:rPr lang="ja-JP" altLang="en-US" dirty="0" smtClean="0"/>
              <a:t>のおはなし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133600" y="3143248"/>
            <a:ext cx="6560234" cy="2000264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t</a:t>
            </a:r>
            <a:r>
              <a:rPr kumimoji="1" lang="en-US" altLang="ja-JP" dirty="0" err="1" smtClean="0"/>
              <a:t>akke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9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10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en-US" altLang="ja-JP" sz="1300" smtClean="0"/>
              <a:t>1000</a:t>
            </a:r>
            <a:r>
              <a:rPr kumimoji="1" lang="ja-JP" altLang="en-US" sz="1300" smtClean="0"/>
              <a:t>人スピーカプロジェクト 第</a:t>
            </a:r>
            <a:r>
              <a:rPr kumimoji="1" lang="en-US" altLang="ja-JP" sz="1300" smtClean="0"/>
              <a:t>5</a:t>
            </a:r>
            <a:r>
              <a:rPr kumimoji="1" lang="ja-JP" altLang="en-US" sz="1300" smtClean="0"/>
              <a:t>回カンファレンス</a:t>
            </a:r>
            <a:endParaRPr kumimoji="1" lang="ja-JP" altLang="en-US" sz="13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FFFF00"/>
                </a:solidFill>
              </a:rPr>
              <a:t>Windows CE </a:t>
            </a:r>
            <a:r>
              <a:rPr kumimoji="1" lang="ja-JP" altLang="en-US" smtClean="0"/>
              <a:t>ベース</a:t>
            </a:r>
            <a:r>
              <a:rPr lang="ja-JP" altLang="en-US" smtClean="0"/>
              <a:t>の</a:t>
            </a:r>
            <a:r>
              <a:rPr kumimoji="1" lang="en-US" altLang="ja-JP" smtClean="0"/>
              <a:t>PDA</a:t>
            </a:r>
            <a:r>
              <a:rPr kumimoji="1" lang="ja-JP" altLang="en-US" smtClean="0"/>
              <a:t>向けプラットフォーム</a:t>
            </a:r>
            <a:endParaRPr kumimoji="1" lang="en-US" altLang="ja-JP" smtClean="0"/>
          </a:p>
          <a:p>
            <a:r>
              <a:rPr kumimoji="1" lang="en-US" altLang="ja-JP" smtClean="0">
                <a:solidFill>
                  <a:srgbClr val="FFFF00"/>
                </a:solidFill>
              </a:rPr>
              <a:t>Pocket PC </a:t>
            </a:r>
            <a:r>
              <a:rPr kumimoji="1" lang="ja-JP" altLang="en-US" smtClean="0"/>
              <a:t>⇒ </a:t>
            </a:r>
            <a:r>
              <a:rPr kumimoji="1" lang="en-US" altLang="ja-JP" smtClean="0"/>
              <a:t>Windows Mobile</a:t>
            </a:r>
          </a:p>
          <a:p>
            <a:r>
              <a:rPr lang="en-US" altLang="ja-JP" smtClean="0">
                <a:solidFill>
                  <a:srgbClr val="FFFF00"/>
                </a:solidFill>
              </a:rPr>
              <a:t>W-ZERO3</a:t>
            </a:r>
            <a:r>
              <a:rPr lang="ja-JP" altLang="en-US" smtClean="0"/>
              <a:t>でブレイク</a:t>
            </a:r>
            <a:r>
              <a:rPr lang="en-US" altLang="ja-JP" smtClean="0"/>
              <a:t>(2005)</a:t>
            </a:r>
          </a:p>
          <a:p>
            <a:r>
              <a:rPr kumimoji="1" lang="en-US" altLang="ja-JP" smtClean="0"/>
              <a:t>Standard, Professional, Classic Edition</a:t>
            </a:r>
          </a:p>
          <a:p>
            <a:r>
              <a:rPr kumimoji="1" lang="ja-JP" altLang="en-US" smtClean="0"/>
              <a:t>製品</a:t>
            </a:r>
            <a:endParaRPr kumimoji="1" lang="en-US" altLang="ja-JP" smtClean="0"/>
          </a:p>
          <a:p>
            <a:pPr lvl="1"/>
            <a:r>
              <a:rPr lang="en-US" altLang="ja-JP" smtClean="0"/>
              <a:t>W-ZERO3 series, S11HT, X03HT, iPAQ, etc...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WindowsMobile</a:t>
            </a:r>
            <a:r>
              <a:rPr kumimoji="1" lang="ja-JP" altLang="en-US" smtClean="0"/>
              <a:t>とは？</a:t>
            </a:r>
            <a:endParaRPr kumimoji="1" lang="ja-JP" altLang="en-US"/>
          </a:p>
        </p:txBody>
      </p:sp>
      <p:pic>
        <p:nvPicPr>
          <p:cNvPr id="18448" name="Picture 16" descr="Advanced/W-ZERO3 [es] WS011SH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143512"/>
            <a:ext cx="1524000" cy="1143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50" name="Picture 18" descr="http://emobile.jp/products/ht/s11ht/pg/images/pg_s11ht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143512"/>
            <a:ext cx="1785950" cy="1143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52" name="Picture 20" descr="2224819419_2534bb1319_m.jpg"/>
          <p:cNvPicPr>
            <a:picLocks noChangeAspect="1" noChangeArrowheads="1"/>
          </p:cNvPicPr>
          <p:nvPr/>
        </p:nvPicPr>
        <p:blipFill>
          <a:blip r:embed="rId6"/>
          <a:srcRect l="12500" r="6249" b="6249"/>
          <a:stretch>
            <a:fillRect/>
          </a:stretch>
        </p:blipFill>
        <p:spPr bwMode="auto">
          <a:xfrm>
            <a:off x="5143504" y="5214950"/>
            <a:ext cx="1300172" cy="1000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VisualStudio2008 Professional Ed.</a:t>
            </a:r>
          </a:p>
          <a:p>
            <a:pPr lvl="1"/>
            <a:r>
              <a:rPr lang="en-US" altLang="ja-JP" dirty="0" smtClean="0"/>
              <a:t>Express Edition </a:t>
            </a:r>
            <a:r>
              <a:rPr lang="ja-JP" altLang="en-US" dirty="0" smtClean="0"/>
              <a:t>不可 ⇒ </a:t>
            </a:r>
            <a:r>
              <a:rPr lang="ja-JP" altLang="en-US" dirty="0" err="1" smtClean="0"/>
              <a:t>有償てｗ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ホビープログラミングに </a:t>
            </a:r>
            <a:r>
              <a:rPr lang="en-US" altLang="ja-JP" dirty="0" smtClean="0">
                <a:solidFill>
                  <a:srgbClr val="FFFF00"/>
                </a:solidFill>
              </a:rPr>
              <a:t>\60k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は正直しんどい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アカデミック版なら </a:t>
            </a:r>
            <a:r>
              <a:rPr kumimoji="1" lang="en-US" altLang="ja-JP" dirty="0" smtClean="0"/>
              <a:t>\10k</a:t>
            </a:r>
            <a:r>
              <a:rPr kumimoji="1" lang="ja-JP" altLang="en-US" dirty="0" smtClean="0"/>
              <a:t>くらいだけどね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C++</a:t>
            </a:r>
          </a:p>
          <a:p>
            <a:pPr lvl="1"/>
            <a:r>
              <a:rPr lang="en-US" altLang="ja-JP" dirty="0" smtClean="0"/>
              <a:t>C#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Java (MIDP)</a:t>
            </a:r>
          </a:p>
          <a:p>
            <a:r>
              <a:rPr kumimoji="1" lang="en-US" altLang="ja-JP" dirty="0" err="1" smtClean="0"/>
              <a:t>MortScript</a:t>
            </a:r>
            <a:endParaRPr kumimoji="1" lang="en-US" altLang="ja-JP" dirty="0" smtClean="0"/>
          </a:p>
          <a:p>
            <a:r>
              <a:rPr lang="en-US" altLang="ja-JP" dirty="0" smtClean="0"/>
              <a:t>etc...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WM</a:t>
            </a:r>
            <a:r>
              <a:rPr kumimoji="1" lang="ja-JP" altLang="en-US" dirty="0" smtClean="0"/>
              <a:t>の開発環境と言語</a:t>
            </a:r>
            <a:endParaRPr kumimoji="1" lang="ja-JP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3264396" cy="26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6"/>
            <a:ext cx="8329642" cy="4783159"/>
          </a:xfrm>
        </p:spPr>
        <p:txBody>
          <a:bodyPr/>
          <a:lstStyle/>
          <a:p>
            <a:r>
              <a:rPr lang="en-US" altLang="ja-JP" dirty="0" smtClean="0"/>
              <a:t>WM</a:t>
            </a:r>
            <a:r>
              <a:rPr lang="ja-JP" altLang="en-US" dirty="0" smtClean="0"/>
              <a:t>のブラウザ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Opera,IE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は遅すぎます</a:t>
            </a:r>
            <a:endParaRPr lang="en-US" altLang="ja-JP" dirty="0" smtClean="0"/>
          </a:p>
          <a:p>
            <a:r>
              <a:rPr lang="en-US" altLang="ja-JP" smtClean="0"/>
              <a:t>WILLCOM</a:t>
            </a:r>
            <a:r>
              <a:rPr lang="ja-JP" altLang="en-US" smtClean="0"/>
              <a:t>だとモバイル</a:t>
            </a:r>
            <a:r>
              <a:rPr lang="en-US" altLang="ja-JP" err="1" smtClean="0"/>
              <a:t>mixi</a:t>
            </a:r>
            <a:r>
              <a:rPr lang="ja-JP" altLang="en-US" smtClean="0"/>
              <a:t>使えない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(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2006)</a:t>
            </a:r>
          </a:p>
          <a:p>
            <a:r>
              <a:rPr kumimoji="1" lang="en-US" altLang="ja-JP" err="1" smtClean="0"/>
              <a:t>mixi&amp;Twitter</a:t>
            </a:r>
            <a:r>
              <a:rPr kumimoji="1" lang="ja-JP" altLang="en-US" smtClean="0"/>
              <a:t>クライアント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>
                <a:solidFill>
                  <a:srgbClr val="FFFF00"/>
                </a:solidFill>
              </a:rPr>
              <a:t>MZ3.i </a:t>
            </a:r>
            <a:r>
              <a:rPr kumimoji="1" lang="en-US" altLang="ja-JP" dirty="0" smtClean="0">
                <a:solidFill>
                  <a:srgbClr val="FFFF00"/>
                </a:solidFill>
              </a:rPr>
              <a:t>/ MZ4</a:t>
            </a:r>
          </a:p>
          <a:p>
            <a:pPr lvl="1"/>
            <a:r>
              <a:rPr lang="en-US" altLang="ja-JP" dirty="0" err="1" smtClean="0">
                <a:solidFill>
                  <a:srgbClr val="FFC000"/>
                </a:solidFill>
              </a:rPr>
              <a:t>mixi</a:t>
            </a:r>
            <a:r>
              <a:rPr lang="en-US" altLang="ja-JP" dirty="0" smtClean="0"/>
              <a:t> </a:t>
            </a:r>
            <a:r>
              <a:rPr lang="en-US" altLang="ja-JP" smtClean="0"/>
              <a:t>: </a:t>
            </a:r>
            <a:r>
              <a:rPr lang="ja-JP" altLang="en-US" smtClean="0"/>
              <a:t>スクレイピング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　　 </a:t>
            </a:r>
            <a:r>
              <a:rPr lang="en-US" altLang="ja-JP" dirty="0" smtClean="0"/>
              <a:t>(</a:t>
            </a:r>
            <a:r>
              <a:rPr lang="ja-JP" altLang="en-US" dirty="0" smtClean="0"/>
              <a:t>一部</a:t>
            </a:r>
            <a:r>
              <a:rPr lang="en-US" altLang="ja-JP" smtClean="0"/>
              <a:t>API), </a:t>
            </a:r>
            <a:r>
              <a:rPr lang="ja-JP" altLang="en-US" smtClean="0"/>
              <a:t>仕様</a:t>
            </a:r>
            <a:r>
              <a:rPr lang="ja-JP" altLang="en-US" dirty="0" smtClean="0"/>
              <a:t>変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ry</a:t>
            </a:r>
            <a:endParaRPr lang="en-US" altLang="ja-JP" dirty="0" smtClean="0"/>
          </a:p>
          <a:p>
            <a:pPr lvl="1"/>
            <a:r>
              <a:rPr lang="en-US" altLang="ja-JP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Twitter</a:t>
            </a:r>
            <a:r>
              <a:rPr lang="ja-JP" altLang="en-US" smtClean="0"/>
              <a:t>と</a:t>
            </a:r>
            <a:r>
              <a:rPr lang="en-US" altLang="ja-JP" smtClean="0"/>
              <a:t>RSS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VisualC</a:t>
            </a:r>
            <a:r>
              <a:rPr lang="en-US" altLang="ja-JP" dirty="0" smtClean="0"/>
              <a:t>++ (VS2005) </a:t>
            </a:r>
            <a:r>
              <a:rPr lang="en-US" altLang="ja-JP" smtClean="0"/>
              <a:t>/ MFC</a:t>
            </a:r>
          </a:p>
          <a:p>
            <a:pPr lvl="1"/>
            <a:r>
              <a:rPr lang="en-US" altLang="ja-JP" smtClean="0"/>
              <a:t>Windows</a:t>
            </a:r>
            <a:r>
              <a:rPr lang="ja-JP" altLang="en-US" smtClean="0"/>
              <a:t>版</a:t>
            </a:r>
            <a:r>
              <a:rPr lang="en-US" altLang="ja-JP" smtClean="0"/>
              <a:t>=MZ4 (</a:t>
            </a:r>
            <a:r>
              <a:rPr lang="ja-JP" altLang="en-US" smtClean="0"/>
              <a:t>仕事中に</a:t>
            </a:r>
            <a:r>
              <a:rPr lang="en-US" altLang="ja-JP" smtClean="0"/>
              <a:t>ry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つくったもの </a:t>
            </a:r>
            <a:r>
              <a:rPr kumimoji="1" lang="en-US" altLang="ja-JP" sz="4000" dirty="0" smtClean="0"/>
              <a:t>/ MZ3</a:t>
            </a:r>
            <a:endParaRPr kumimoji="1" lang="ja-JP" altLang="en-US" dirty="0"/>
          </a:p>
        </p:txBody>
      </p:sp>
      <p:pic>
        <p:nvPicPr>
          <p:cNvPr id="1026" name="Picture 2" descr="M:\Src\MZ3.i\dist\capture\20080518171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786058"/>
            <a:ext cx="1714498" cy="2857496"/>
          </a:xfrm>
          <a:prstGeom prst="rect">
            <a:avLst/>
          </a:prstGeom>
          <a:noFill/>
        </p:spPr>
      </p:pic>
      <p:pic>
        <p:nvPicPr>
          <p:cNvPr id="8" name="Picture 4" descr="M:\Src\MZ3.i\dist\capture\20080513211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357562"/>
            <a:ext cx="1714512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6"/>
            <a:ext cx="8329642" cy="4783159"/>
          </a:xfrm>
        </p:spPr>
        <p:txBody>
          <a:bodyPr/>
          <a:lstStyle/>
          <a:p>
            <a:pPr lvl="1"/>
            <a:r>
              <a:rPr kumimoji="1" lang="en-US" altLang="ja-JP" smtClean="0"/>
              <a:t>2006/08</a:t>
            </a:r>
            <a:r>
              <a:rPr kumimoji="1" lang="ja-JP" altLang="en-US" smtClean="0"/>
              <a:t> 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まこさん</a:t>
            </a:r>
            <a:r>
              <a:rPr kumimoji="1" lang="ja-JP" altLang="en-US" dirty="0" smtClean="0"/>
              <a:t>がプロトタイプ作成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2006/11 </a:t>
            </a:r>
            <a:r>
              <a:rPr lang="ja-JP" altLang="en-US" dirty="0" smtClean="0"/>
              <a:t>ソース公開 ⇒ </a:t>
            </a:r>
            <a:r>
              <a:rPr lang="ja-JP" altLang="en-US" b="1" dirty="0" err="1" smtClean="0">
                <a:solidFill>
                  <a:srgbClr val="FFFF00"/>
                </a:solidFill>
              </a:rPr>
              <a:t>いっ</a:t>
            </a:r>
            <a:r>
              <a:rPr lang="ja-JP" altLang="en-US" b="1" dirty="0" smtClean="0">
                <a:solidFill>
                  <a:srgbClr val="FFFF00"/>
                </a:solidFill>
              </a:rPr>
              <a:t>ちゅう</a:t>
            </a:r>
            <a:r>
              <a:rPr lang="ja-JP" altLang="en-US" dirty="0" smtClean="0"/>
              <a:t>さんが引継ぎ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               </a:t>
            </a:r>
            <a:r>
              <a:rPr lang="ja-JP" altLang="en-US" dirty="0" smtClean="0"/>
              <a:t>⇒ </a:t>
            </a:r>
            <a:r>
              <a:rPr lang="ja-JP" altLang="en-US" dirty="0" err="1" smtClean="0">
                <a:solidFill>
                  <a:srgbClr val="FFFF00"/>
                </a:solidFill>
              </a:rPr>
              <a:t>たっ</a:t>
            </a:r>
            <a:r>
              <a:rPr lang="ja-JP" altLang="en-US" dirty="0" smtClean="0">
                <a:solidFill>
                  <a:srgbClr val="FFFF00"/>
                </a:solidFill>
              </a:rPr>
              <a:t>け</a:t>
            </a:r>
            <a:r>
              <a:rPr lang="ja-JP" altLang="en-US" dirty="0" smtClean="0"/>
              <a:t>が横取り</a:t>
            </a:r>
            <a:r>
              <a:rPr lang="ja-JP" altLang="en-US" dirty="0" err="1" smtClean="0"/>
              <a:t>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＜</a:t>
            </a:r>
            <a:r>
              <a:rPr lang="ja-JP" altLang="en-US" smtClean="0"/>
              <a:t>中略＞</a:t>
            </a:r>
            <a:endParaRPr lang="en-US" altLang="ja-JP" smtClean="0"/>
          </a:p>
          <a:p>
            <a:pPr lvl="1"/>
            <a:r>
              <a:rPr kumimoji="1" lang="en-US" altLang="ja-JP" smtClean="0"/>
              <a:t>2007/12 </a:t>
            </a:r>
            <a:r>
              <a:rPr kumimoji="1" lang="ja-JP" altLang="en-US" smtClean="0"/>
              <a:t>絵文字描画対応（</a:t>
            </a:r>
            <a:r>
              <a:rPr kumimoji="1" lang="ja-JP" altLang="en-US" smtClean="0">
                <a:solidFill>
                  <a:srgbClr val="FFFF00"/>
                </a:solidFill>
              </a:rPr>
              <a:t>仕事人</a:t>
            </a:r>
            <a:r>
              <a:rPr kumimoji="1" lang="ja-JP" altLang="en-US" smtClean="0"/>
              <a:t>さん）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2007/12 iPhone</a:t>
            </a:r>
            <a:r>
              <a:rPr kumimoji="1" lang="ja-JP" altLang="en-US" smtClean="0"/>
              <a:t>風</a:t>
            </a:r>
            <a:r>
              <a:rPr kumimoji="1" lang="en-US" altLang="ja-JP" smtClean="0"/>
              <a:t>UI</a:t>
            </a:r>
            <a:r>
              <a:rPr kumimoji="1" lang="ja-JP" altLang="en-US" smtClean="0"/>
              <a:t>？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2008/04 Twitter</a:t>
            </a:r>
            <a:r>
              <a:rPr kumimoji="1" lang="ja-JP" altLang="en-US" smtClean="0"/>
              <a:t>クライアント搭載</a:t>
            </a:r>
            <a:endParaRPr kumimoji="1" lang="en-US" altLang="ja-JP" smtClean="0"/>
          </a:p>
          <a:p>
            <a:pPr lvl="1"/>
            <a:r>
              <a:rPr lang="en-US" altLang="ja-JP" smtClean="0"/>
              <a:t>2008/05 </a:t>
            </a:r>
            <a:r>
              <a:rPr lang="ja-JP" altLang="en-US" smtClean="0"/>
              <a:t>もっと</a:t>
            </a:r>
            <a:r>
              <a:rPr lang="en-US" altLang="ja-JP" smtClean="0"/>
              <a:t>iPhone</a:t>
            </a:r>
            <a:r>
              <a:rPr lang="ja-JP" altLang="en-US" smtClean="0"/>
              <a:t>風</a:t>
            </a:r>
            <a:r>
              <a:rPr lang="en-US" altLang="ja-JP" smtClean="0"/>
              <a:t>UI</a:t>
            </a:r>
            <a:r>
              <a:rPr lang="ja-JP" altLang="en-US" smtClean="0"/>
              <a:t>？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　　　　（</a:t>
            </a:r>
            <a:r>
              <a:rPr lang="ja-JP" altLang="en-US" smtClean="0">
                <a:solidFill>
                  <a:srgbClr val="FFFF00"/>
                </a:solidFill>
              </a:rPr>
              <a:t>モりやま</a:t>
            </a:r>
            <a:r>
              <a:rPr lang="ja-JP" altLang="en-US" smtClean="0"/>
              <a:t>さん）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　　　　</a:t>
            </a:r>
            <a:r>
              <a:rPr lang="en-US" altLang="ja-JP" smtClean="0"/>
              <a:t>RSS</a:t>
            </a:r>
            <a:r>
              <a:rPr lang="ja-JP" altLang="en-US" smtClean="0"/>
              <a:t>リーダ搭載？</a:t>
            </a:r>
            <a:endParaRPr lang="en-US" altLang="ja-JP" smtClean="0"/>
          </a:p>
          <a:p>
            <a:pPr lvl="1"/>
            <a:r>
              <a:rPr kumimoji="1" lang="en-US" altLang="ja-JP" smtClean="0"/>
              <a:t>2008/xx </a:t>
            </a:r>
            <a:r>
              <a:rPr kumimoji="1" lang="ja-JP" altLang="en-US" smtClean="0"/>
              <a:t>プラグイン化？</a:t>
            </a:r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History / MZ3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000504"/>
            <a:ext cx="16097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貧弱なリソース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CPU,Mem,I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O,Storage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ナローバンド </a:t>
            </a:r>
            <a:r>
              <a:rPr kumimoji="1" lang="en-US" altLang="ja-JP" dirty="0" smtClean="0"/>
              <a:t>(W-ZERO3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PHS</a:t>
            </a:r>
            <a:r>
              <a:rPr kumimoji="1" lang="ja-JP" altLang="en-US" dirty="0" err="1" smtClean="0"/>
              <a:t>です</a:t>
            </a:r>
            <a:r>
              <a:rPr kumimoji="1"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普通に作るともっさり</a:t>
            </a:r>
            <a:endParaRPr lang="en-US" altLang="ja-JP" dirty="0" smtClean="0"/>
          </a:p>
          <a:p>
            <a:r>
              <a:rPr lang="ja-JP" altLang="en-US" dirty="0" smtClean="0"/>
              <a:t>なので、それなりに工夫が必要</a:t>
            </a:r>
            <a:endParaRPr lang="en-US" altLang="ja-JP" dirty="0" smtClean="0"/>
          </a:p>
          <a:p>
            <a:pPr lvl="1"/>
            <a:r>
              <a:rPr lang="en-US" altLang="ja-JP" strike="sngStrike" dirty="0" smtClean="0">
                <a:solidFill>
                  <a:srgbClr val="FFFF00"/>
                </a:solidFill>
              </a:rPr>
              <a:t>XML</a:t>
            </a:r>
            <a:r>
              <a:rPr lang="ja-JP" altLang="en-US" strike="sngStrike" dirty="0" smtClean="0">
                <a:solidFill>
                  <a:srgbClr val="FFFF00"/>
                </a:solidFill>
              </a:rPr>
              <a:t>パーサ自作</a:t>
            </a:r>
            <a:r>
              <a:rPr lang="ja-JP" altLang="en-US" strike="sngStrike" smtClean="0"/>
              <a:t>する勢い</a:t>
            </a:r>
            <a:r>
              <a:rPr lang="ja-JP" altLang="en-US" smtClean="0"/>
              <a:t> すげー遅かった</a:t>
            </a:r>
            <a:r>
              <a:rPr lang="en-US" altLang="ja-JP" smtClean="0"/>
              <a:t>orz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UI:</a:t>
            </a:r>
            <a:r>
              <a:rPr lang="ja-JP" altLang="en-US" dirty="0" smtClean="0">
                <a:solidFill>
                  <a:srgbClr val="FFFF00"/>
                </a:solidFill>
              </a:rPr>
              <a:t>レスポンス</a:t>
            </a:r>
            <a:r>
              <a:rPr lang="ja-JP" altLang="en-US" dirty="0" smtClean="0"/>
              <a:t>にこだわる（スレッド使ったり）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FF00"/>
                </a:solidFill>
              </a:rPr>
              <a:t>オフライン</a:t>
            </a:r>
            <a:r>
              <a:rPr lang="ja-JP" altLang="en-US" dirty="0" smtClean="0"/>
              <a:t>モード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高度なことはやらない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WM</a:t>
            </a:r>
            <a:r>
              <a:rPr kumimoji="1" lang="ja-JP" altLang="en-US" smtClean="0"/>
              <a:t>らしさ </a:t>
            </a:r>
            <a:r>
              <a:rPr kumimoji="1" lang="en-US" altLang="ja-JP" smtClean="0"/>
              <a:t>/ </a:t>
            </a:r>
            <a:r>
              <a:rPr kumimoji="1" lang="en-US" altLang="ja-JP" dirty="0" smtClean="0"/>
              <a:t>MZ3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レスポンス向上 </a:t>
            </a:r>
            <a:r>
              <a:rPr kumimoji="1" lang="en-US" altLang="ja-JP" smtClean="0"/>
              <a:t>/ </a:t>
            </a:r>
            <a:r>
              <a:rPr kumimoji="1" lang="en-US" altLang="ja-JP" dirty="0" smtClean="0"/>
              <a:t>MZ3</a:t>
            </a:r>
            <a:endParaRPr kumimoji="1" lang="ja-JP" altLang="en-US" dirty="0"/>
          </a:p>
        </p:txBody>
      </p:sp>
      <p:sp>
        <p:nvSpPr>
          <p:cNvPr id="8" name="フローチャート: 処理 7"/>
          <p:cNvSpPr/>
          <p:nvPr/>
        </p:nvSpPr>
        <p:spPr>
          <a:xfrm>
            <a:off x="413874" y="2143116"/>
            <a:ext cx="1571636" cy="407196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1064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ユーザ</a:t>
            </a:r>
            <a:endParaRPr kumimoji="1" lang="ja-JP" alt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2928926" y="2143116"/>
            <a:ext cx="1571636" cy="407196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28992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OS</a:t>
            </a:r>
            <a:endParaRPr kumimoji="1" lang="ja-JP" alt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フローチャート: 処理 13"/>
          <p:cNvSpPr/>
          <p:nvPr/>
        </p:nvSpPr>
        <p:spPr>
          <a:xfrm>
            <a:off x="5500694" y="2143116"/>
            <a:ext cx="1571636" cy="407196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2198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AP</a:t>
            </a:r>
            <a:endParaRPr kumimoji="1" lang="ja-JP" alt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8662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タブを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切り替える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→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857224" y="2928934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985774" y="3141660"/>
            <a:ext cx="22293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29058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イベント送信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00826" y="3214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タブ切り替え</a:t>
            </a:r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00826" y="3997115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一覧を描画</a:t>
            </a:r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6072198" y="3286124"/>
            <a:ext cx="357190" cy="28575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6072198" y="3643314"/>
            <a:ext cx="357190" cy="92869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29058" y="22859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Ready</a:t>
            </a:r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rot="10800000">
            <a:off x="3985774" y="4714884"/>
            <a:ext cx="22293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143372" y="42741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おｋ</a:t>
            </a:r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3500430" y="2214554"/>
            <a:ext cx="357190" cy="5715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57620" y="49291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Ready</a:t>
            </a:r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3500430" y="4857760"/>
            <a:ext cx="357190" cy="5715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1071538" y="5000636"/>
            <a:ext cx="2643206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342568" y="36433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/>
              <a:t>待ちまくり</a:t>
            </a:r>
            <a:endParaRPr kumimoji="1" lang="ja-JP" altLang="en-US" b="1" u="sng"/>
          </a:p>
        </p:txBody>
      </p:sp>
      <p:sp>
        <p:nvSpPr>
          <p:cNvPr id="35" name="下矢印 34"/>
          <p:cNvSpPr/>
          <p:nvPr/>
        </p:nvSpPr>
        <p:spPr>
          <a:xfrm>
            <a:off x="913940" y="3071810"/>
            <a:ext cx="357190" cy="17859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57224" y="514351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次の操作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(</a:t>
            </a:r>
            <a:r>
              <a:rPr kumimoji="1" lang="ja-JP" altLang="en-US" smtClean="0"/>
              <a:t>さらにタブ切り替えとか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500570"/>
            <a:ext cx="13582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071546"/>
            <a:ext cx="1410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レスポンス向上 </a:t>
            </a:r>
            <a:r>
              <a:rPr kumimoji="1" lang="en-US" altLang="ja-JP" smtClean="0"/>
              <a:t>/ </a:t>
            </a:r>
            <a:r>
              <a:rPr kumimoji="1" lang="en-US" altLang="ja-JP" dirty="0" smtClean="0"/>
              <a:t>MZ3</a:t>
            </a:r>
            <a:endParaRPr kumimoji="1" lang="ja-JP" altLang="en-US" dirty="0"/>
          </a:p>
        </p:txBody>
      </p:sp>
      <p:sp>
        <p:nvSpPr>
          <p:cNvPr id="8" name="フローチャート: 処理 7"/>
          <p:cNvSpPr/>
          <p:nvPr/>
        </p:nvSpPr>
        <p:spPr>
          <a:xfrm>
            <a:off x="413874" y="2143116"/>
            <a:ext cx="1571636" cy="407196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1064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ユーザ</a:t>
            </a:r>
            <a:endParaRPr kumimoji="1" lang="ja-JP" alt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2928926" y="2143116"/>
            <a:ext cx="1571636" cy="407196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28992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OS</a:t>
            </a:r>
            <a:endParaRPr kumimoji="1" lang="ja-JP" alt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フローチャート: 処理 13"/>
          <p:cNvSpPr/>
          <p:nvPr/>
        </p:nvSpPr>
        <p:spPr>
          <a:xfrm>
            <a:off x="5500694" y="2143116"/>
            <a:ext cx="1571636" cy="407196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2198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AP</a:t>
            </a:r>
            <a:endParaRPr kumimoji="1" lang="ja-JP" alt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8662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タブを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切り替える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→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857224" y="2928934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985774" y="3141660"/>
            <a:ext cx="22293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29058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イベント送信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29454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タブ切り替え</a:t>
            </a:r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8016" y="40719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一覧を描画</a:t>
            </a:r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6357950" y="3500438"/>
            <a:ext cx="357190" cy="28575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6357950" y="3857628"/>
            <a:ext cx="357190" cy="92869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29058" y="22859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Ready</a:t>
            </a:r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rot="10800000">
            <a:off x="3985774" y="3429000"/>
            <a:ext cx="22293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286512" y="307181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スレッド立てる</a:t>
            </a:r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3500430" y="2214554"/>
            <a:ext cx="357190" cy="5715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29058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Ready</a:t>
            </a:r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3500430" y="3429000"/>
            <a:ext cx="357190" cy="135732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1071538" y="4000504"/>
            <a:ext cx="250033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357290" y="3071810"/>
            <a:ext cx="8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smtClean="0"/>
              <a:t>待ち</a:t>
            </a:r>
            <a:endParaRPr kumimoji="1" lang="ja-JP" altLang="en-US" b="1" u="sng"/>
          </a:p>
        </p:txBody>
      </p:sp>
      <p:sp>
        <p:nvSpPr>
          <p:cNvPr id="35" name="下矢印 34"/>
          <p:cNvSpPr/>
          <p:nvPr/>
        </p:nvSpPr>
        <p:spPr>
          <a:xfrm>
            <a:off x="913940" y="3071810"/>
            <a:ext cx="357190" cy="3571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57224" y="414338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次の操作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(</a:t>
            </a:r>
            <a:r>
              <a:rPr kumimoji="1" lang="ja-JP" altLang="en-US" smtClean="0"/>
              <a:t>さらにタブ切り替えとか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071546"/>
            <a:ext cx="1410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500570"/>
            <a:ext cx="13582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テキスト ボックス 42"/>
          <p:cNvSpPr txBox="1"/>
          <p:nvPr/>
        </p:nvSpPr>
        <p:spPr>
          <a:xfrm>
            <a:off x="4572000" y="35004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おｋ</a:t>
            </a:r>
            <a:endParaRPr kumimoji="1" lang="ja-JP" altLang="en-US"/>
          </a:p>
        </p:txBody>
      </p:sp>
      <p:sp>
        <p:nvSpPr>
          <p:cNvPr id="44" name="下矢印 43"/>
          <p:cNvSpPr/>
          <p:nvPr/>
        </p:nvSpPr>
        <p:spPr>
          <a:xfrm>
            <a:off x="5715008" y="3429000"/>
            <a:ext cx="357190" cy="142876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568449"/>
          </a:xfrm>
        </p:spPr>
        <p:txBody>
          <a:bodyPr/>
          <a:lstStyle/>
          <a:p>
            <a:r>
              <a:rPr kumimoji="1" lang="ja-JP" altLang="en-US" dirty="0" smtClean="0"/>
              <a:t>やっぱり</a:t>
            </a:r>
            <a:r>
              <a:rPr kumimoji="1" lang="en-US" altLang="ja-JP" dirty="0" err="1" smtClean="0"/>
              <a:t>iPhone</a:t>
            </a:r>
            <a:endParaRPr kumimoji="1" lang="en-US" altLang="ja-JP" dirty="0" smtClean="0"/>
          </a:p>
          <a:p>
            <a:r>
              <a:rPr lang="ja-JP" altLang="en-US" dirty="0" smtClean="0"/>
              <a:t>まねしてみた（</a:t>
            </a:r>
            <a:r>
              <a:rPr lang="ja-JP" altLang="en-US" strike="sngStrike" dirty="0" err="1" smtClean="0"/>
              <a:t>ぬぬぬ</a:t>
            </a:r>
            <a:r>
              <a:rPr lang="ja-JP" altLang="en-US" dirty="0" smtClean="0"/>
              <a:t>慣性スクロール）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iPhone</a:t>
            </a:r>
            <a:r>
              <a:rPr kumimoji="1" lang="ja-JP" altLang="en-US" smtClean="0"/>
              <a:t>のはなし </a:t>
            </a:r>
            <a:r>
              <a:rPr kumimoji="1" lang="en-US" altLang="ja-JP" smtClean="0"/>
              <a:t>/ MZ3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57554" y="3571876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デモ</a:t>
            </a:r>
            <a:endParaRPr kumimoji="1" lang="ja-JP" altLang="en-US" sz="6600" dirty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手のひらの上で動く</a:t>
            </a:r>
            <a:r>
              <a:rPr kumimoji="1" lang="ja-JP" altLang="en-US" dirty="0" smtClean="0"/>
              <a:t>アプリ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通信</a:t>
            </a:r>
            <a:r>
              <a:rPr lang="ja-JP" altLang="en-US" dirty="0" smtClean="0"/>
              <a:t>もできる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カメラ制御</a:t>
            </a:r>
            <a:r>
              <a:rPr lang="ja-JP" altLang="en-US" dirty="0" smtClean="0"/>
              <a:t>もできる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GPS</a:t>
            </a:r>
            <a:r>
              <a:rPr kumimoji="1" lang="ja-JP" altLang="en-US" dirty="0" smtClean="0"/>
              <a:t>もできる</a:t>
            </a:r>
            <a:r>
              <a:rPr kumimoji="1" lang="en-US" altLang="ja-JP" dirty="0" smtClean="0"/>
              <a:t>(EMONSTER</a:t>
            </a:r>
            <a:r>
              <a:rPr kumimoji="1" lang="ja-JP" altLang="en-US" dirty="0" smtClean="0"/>
              <a:t>とか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まだまだ発展途上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FFFF00"/>
                </a:solidFill>
              </a:rPr>
              <a:t>デファクトスタンダードアプリを作るチャンス？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smtClean="0"/>
              <a:t>　</a:t>
            </a:r>
            <a:r>
              <a:rPr kumimoji="1" lang="ja-JP" altLang="en-US" sz="3900" smtClean="0"/>
              <a:t>・</a:t>
            </a:r>
            <a:r>
              <a:rPr kumimoji="1" lang="ja-JP" altLang="en-US" sz="3900" dirty="0" smtClean="0"/>
              <a:t>・・</a:t>
            </a:r>
            <a:r>
              <a:rPr kumimoji="1" lang="en-US" altLang="ja-JP" sz="3900" dirty="0" err="1" smtClean="0"/>
              <a:t>iPhone</a:t>
            </a:r>
            <a:r>
              <a:rPr kumimoji="1" lang="ja-JP" altLang="en-US" sz="3900" dirty="0" smtClean="0"/>
              <a:t>でいんじゃね？</a:t>
            </a:r>
            <a:r>
              <a:rPr kumimoji="1" lang="ja-JP" altLang="en-US" sz="3900" dirty="0" err="1" smtClean="0"/>
              <a:t>ｗ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smtClean="0"/>
              <a:t>噂によると、</a:t>
            </a:r>
            <a:r>
              <a:rPr lang="en-US" altLang="ja-JP" smtClean="0"/>
              <a:t>WM</a:t>
            </a:r>
            <a:r>
              <a:rPr lang="ja-JP" altLang="en-US" dirty="0" smtClean="0"/>
              <a:t>機にフリーソフト入れてるのはユーザ全体の</a:t>
            </a:r>
            <a:r>
              <a:rPr lang="en-US" altLang="ja-JP" dirty="0" smtClean="0"/>
              <a:t>20%</a:t>
            </a:r>
            <a:r>
              <a:rPr lang="ja-JP" altLang="en-US" dirty="0" smtClean="0"/>
              <a:t>くらい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8</a:t>
            </a:r>
            <a:r>
              <a:rPr lang="ja-JP" altLang="en-US" dirty="0" smtClean="0"/>
              <a:t>割のユーザはそのまま使ってる</a:t>
            </a:r>
            <a:r>
              <a:rPr lang="ja-JP" altLang="en-US" smtClean="0"/>
              <a:t>らしい）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ここが楽しい！</a:t>
            </a:r>
            <a:r>
              <a:rPr kumimoji="1" lang="en-US" altLang="ja-JP" smtClean="0"/>
              <a:t>WM</a:t>
            </a:r>
            <a:r>
              <a:rPr kumimoji="1" lang="ja-JP" altLang="en-US" smtClean="0"/>
              <a:t>開発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はじめに</a:t>
            </a:r>
            <a:endParaRPr lang="en-US" altLang="ja-JP" smtClean="0"/>
          </a:p>
          <a:p>
            <a:r>
              <a:rPr lang="ja-JP" altLang="en-US" smtClean="0"/>
              <a:t>自己紹介</a:t>
            </a:r>
            <a:endParaRPr lang="en-US" altLang="ja-JP" smtClean="0"/>
          </a:p>
          <a:p>
            <a:r>
              <a:rPr lang="ja-JP" altLang="en-US" smtClean="0"/>
              <a:t>本題</a:t>
            </a:r>
            <a:endParaRPr lang="en-US" altLang="ja-JP" smtClean="0"/>
          </a:p>
          <a:p>
            <a:pPr lvl="1"/>
            <a:r>
              <a:rPr lang="en-US" altLang="ja-JP" smtClean="0"/>
              <a:t>WindowsMobile</a:t>
            </a:r>
            <a:r>
              <a:rPr lang="ja-JP" altLang="en-US" smtClean="0"/>
              <a:t>とは？</a:t>
            </a:r>
            <a:endParaRPr lang="en-US" altLang="ja-JP" smtClean="0"/>
          </a:p>
          <a:p>
            <a:pPr lvl="1"/>
            <a:r>
              <a:rPr lang="ja-JP" altLang="en-US" smtClean="0"/>
              <a:t>作ったもの</a:t>
            </a:r>
            <a:endParaRPr lang="en-US" altLang="ja-JP" smtClean="0"/>
          </a:p>
          <a:p>
            <a:pPr lvl="1"/>
            <a:r>
              <a:rPr lang="ja-JP" altLang="en-US" smtClean="0"/>
              <a:t>開発環境</a:t>
            </a:r>
            <a:endParaRPr lang="en-US" altLang="ja-JP" smtClean="0"/>
          </a:p>
          <a:p>
            <a:pPr lvl="1"/>
            <a:r>
              <a:rPr lang="en-US" altLang="ja-JP" smtClean="0"/>
              <a:t>WindowsMobile</a:t>
            </a:r>
            <a:r>
              <a:rPr lang="ja-JP" altLang="en-US" err="1" smtClean="0"/>
              <a:t>らしさ</a:t>
            </a:r>
            <a:endParaRPr lang="en-US" altLang="ja-JP" smtClean="0"/>
          </a:p>
          <a:p>
            <a:pPr lvl="1"/>
            <a:r>
              <a:rPr lang="en-US" altLang="ja-JP" err="1" smtClean="0"/>
              <a:t>iPhone</a:t>
            </a:r>
            <a:r>
              <a:rPr lang="ja-JP" altLang="en-US" smtClean="0"/>
              <a:t>のはなし</a:t>
            </a:r>
            <a:endParaRPr lang="en-US" altLang="ja-JP" smtClean="0"/>
          </a:p>
          <a:p>
            <a:r>
              <a:rPr lang="ja-JP" altLang="en-US" smtClean="0">
                <a:solidFill>
                  <a:srgbClr val="FFFF00"/>
                </a:solidFill>
              </a:rPr>
              <a:t>まとめ</a:t>
            </a:r>
            <a:endParaRPr lang="en-US" altLang="ja-JP" smtClean="0">
              <a:solidFill>
                <a:srgbClr val="FFFF00"/>
              </a:solidFill>
            </a:endParaRPr>
          </a:p>
          <a:p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1000</a:t>
            </a:r>
            <a:r>
              <a:rPr lang="ja-JP" altLang="en-US" smtClean="0"/>
              <a:t>人スピーカプロジェクト 第</a:t>
            </a:r>
            <a:r>
              <a:rPr lang="en-US" altLang="ja-JP" smtClean="0"/>
              <a:t>5</a:t>
            </a:r>
            <a:r>
              <a:rPr lang="ja-JP" altLang="en-US" smtClean="0"/>
              <a:t>回カンファレンス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  <a:endParaRPr lang="ja-JP" alt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>
                <a:solidFill>
                  <a:srgbClr val="FFFF00"/>
                </a:solidFill>
              </a:rPr>
              <a:t>はじめに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9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10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en-US" altLang="ja-JP" sz="1300" smtClean="0"/>
              <a:t>1000</a:t>
            </a:r>
            <a:r>
              <a:rPr kumimoji="1" lang="ja-JP" altLang="en-US" sz="1300" smtClean="0"/>
              <a:t>人スピーカプロジェクト 第</a:t>
            </a:r>
            <a:r>
              <a:rPr kumimoji="1" lang="en-US" altLang="ja-JP" sz="1300" smtClean="0"/>
              <a:t>5</a:t>
            </a:r>
            <a:r>
              <a:rPr kumimoji="1" lang="ja-JP" altLang="en-US" sz="1300" smtClean="0"/>
              <a:t>回カンファレンス</a:t>
            </a:r>
            <a:endParaRPr kumimoji="1" lang="ja-JP" altLang="en-US" sz="13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WindowsMobile</a:t>
            </a:r>
            <a:r>
              <a:rPr lang="ja-JP" altLang="en-US" dirty="0" smtClean="0"/>
              <a:t>だと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手のひらの上で動くアプリを作れるよ</a:t>
            </a:r>
            <a:endParaRPr lang="en-US" altLang="ja-JP" dirty="0" smtClean="0"/>
          </a:p>
          <a:p>
            <a:r>
              <a:rPr lang="ja-JP" altLang="en-US" dirty="0" smtClean="0"/>
              <a:t>制約の多い環境でのプログラミングは楽しいよ</a:t>
            </a:r>
            <a:endParaRPr lang="en-US" altLang="ja-JP" dirty="0" smtClean="0"/>
          </a:p>
          <a:p>
            <a:r>
              <a:rPr lang="en-US" altLang="ja-JP" dirty="0" smtClean="0"/>
              <a:t>Microsoft</a:t>
            </a:r>
            <a:r>
              <a:rPr lang="ja-JP" altLang="en-US" dirty="0" smtClean="0"/>
              <a:t>さん、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ry</a:t>
            </a:r>
            <a:endParaRPr lang="en-US" altLang="ja-JP" dirty="0" smtClean="0"/>
          </a:p>
          <a:p>
            <a:r>
              <a:rPr lang="en-US" altLang="ja-JP" dirty="0" smtClean="0"/>
              <a:t>MZ3.i/MZ4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OSS</a:t>
            </a:r>
            <a:r>
              <a:rPr lang="ja-JP" altLang="en-US" dirty="0" smtClean="0"/>
              <a:t>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という訳で、コミッタ募集中。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357826"/>
            <a:ext cx="32798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207167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smtClean="0"/>
              <a:t>ご静聴ありがとうございました。</a:t>
            </a:r>
            <a:endParaRPr kumimoji="1" lang="ja-JP" altLang="en-US" sz="400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2050" name="Picture 2" descr="C:\Src\MZ3.i\doc\MZ3-Class-Lay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000453" cy="6000339"/>
          </a:xfrm>
          <a:prstGeom prst="rect">
            <a:avLst/>
          </a:prstGeom>
          <a:noFill/>
        </p:spPr>
      </p:pic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最近</a:t>
            </a:r>
            <a:r>
              <a:rPr lang="en-US" altLang="ja-JP" dirty="0" smtClean="0"/>
              <a:t>Web</a:t>
            </a:r>
            <a:r>
              <a:rPr lang="ja-JP" altLang="en-US" dirty="0" smtClean="0"/>
              <a:t>系ばっかりモテはやされてるよねー、モテ</a:t>
            </a:r>
            <a:r>
              <a:rPr lang="en-US" altLang="ja-JP" dirty="0" smtClean="0"/>
              <a:t>=Web</a:t>
            </a:r>
            <a:r>
              <a:rPr lang="ja-JP" altLang="en-US" dirty="0" err="1" smtClean="0"/>
              <a:t>だよねー</a:t>
            </a:r>
            <a:endParaRPr lang="en-US" altLang="ja-JP" dirty="0" smtClean="0"/>
          </a:p>
          <a:p>
            <a:r>
              <a:rPr kumimoji="1" lang="ja-JP" altLang="en-US" dirty="0" smtClean="0"/>
              <a:t>組み込みってちょっと地味？</a:t>
            </a:r>
            <a:endParaRPr kumimoji="1" lang="en-US" altLang="ja-JP" dirty="0" smtClean="0"/>
          </a:p>
          <a:p>
            <a:r>
              <a:rPr lang="ja-JP" altLang="en-US" dirty="0" smtClean="0"/>
              <a:t>じゃあ、誰も語りそうにない</a:t>
            </a:r>
            <a:r>
              <a:rPr lang="en-US" altLang="ja-JP" dirty="0" err="1" smtClean="0"/>
              <a:t>WindowsMobile</a:t>
            </a:r>
            <a:r>
              <a:rPr lang="ja-JP" altLang="en-US" dirty="0" smtClean="0"/>
              <a:t>の紹介でも</a:t>
            </a:r>
            <a:r>
              <a:rPr lang="ja-JP" altLang="en-US" dirty="0" err="1" smtClean="0"/>
              <a:t>しよっかな、</a:t>
            </a:r>
            <a:r>
              <a:rPr lang="ja-JP" altLang="en-US" dirty="0" smtClean="0"/>
              <a:t>もうすぐ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ry</a:t>
            </a:r>
            <a:endParaRPr lang="en-US" altLang="ja-JP" dirty="0" smtClean="0"/>
          </a:p>
          <a:p>
            <a:r>
              <a:rPr kumimoji="1" lang="ja-JP" altLang="en-US" dirty="0" smtClean="0"/>
              <a:t>というわけで、今回はたっけが</a:t>
            </a:r>
            <a:r>
              <a:rPr kumimoji="1" lang="ja-JP" altLang="en-US" dirty="0" smtClean="0"/>
              <a:t>作ってる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アプリ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紹介をします。</a:t>
            </a:r>
            <a:endParaRPr kumimoji="1" lang="en-US" altLang="ja-JP" dirty="0" smtClean="0"/>
          </a:p>
          <a:p>
            <a:r>
              <a:rPr lang="ja-JP" altLang="en-US" dirty="0" smtClean="0"/>
              <a:t>注：</a:t>
            </a:r>
            <a:r>
              <a:rPr kumimoji="1" lang="ja-JP" altLang="en-US" dirty="0" smtClean="0"/>
              <a:t>コードはでてきません。</a:t>
            </a:r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はじめに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はじめに</a:t>
            </a:r>
            <a:endParaRPr lang="en-US" altLang="ja-JP" smtClean="0"/>
          </a:p>
          <a:p>
            <a:r>
              <a:rPr lang="ja-JP" altLang="en-US" smtClean="0">
                <a:solidFill>
                  <a:srgbClr val="FFFF00"/>
                </a:solidFill>
              </a:rPr>
              <a:t>自己紹介</a:t>
            </a:r>
            <a:endParaRPr lang="en-US" altLang="ja-JP" smtClean="0">
              <a:solidFill>
                <a:srgbClr val="FFFF00"/>
              </a:solidFill>
            </a:endParaRPr>
          </a:p>
          <a:p>
            <a:r>
              <a:rPr lang="ja-JP" altLang="en-US" smtClean="0"/>
              <a:t>本題</a:t>
            </a:r>
            <a:endParaRPr lang="en-US" altLang="ja-JP" smtClean="0"/>
          </a:p>
          <a:p>
            <a:pPr lvl="1"/>
            <a:r>
              <a:rPr lang="en-US" altLang="ja-JP" smtClean="0"/>
              <a:t>WindowsMobile</a:t>
            </a:r>
            <a:r>
              <a:rPr lang="ja-JP" altLang="en-US" smtClean="0"/>
              <a:t>とは？</a:t>
            </a:r>
            <a:endParaRPr lang="en-US" altLang="ja-JP" smtClean="0"/>
          </a:p>
          <a:p>
            <a:pPr lvl="1"/>
            <a:r>
              <a:rPr lang="ja-JP" altLang="en-US" smtClean="0"/>
              <a:t>作ったもの</a:t>
            </a:r>
            <a:endParaRPr lang="en-US" altLang="ja-JP" smtClean="0"/>
          </a:p>
          <a:p>
            <a:pPr lvl="1"/>
            <a:r>
              <a:rPr lang="ja-JP" altLang="en-US" smtClean="0"/>
              <a:t>開発環境</a:t>
            </a:r>
            <a:endParaRPr lang="en-US" altLang="ja-JP" smtClean="0"/>
          </a:p>
          <a:p>
            <a:pPr lvl="1"/>
            <a:r>
              <a:rPr lang="en-US" altLang="ja-JP" smtClean="0"/>
              <a:t>WindowsMobile</a:t>
            </a:r>
            <a:r>
              <a:rPr lang="ja-JP" altLang="en-US" err="1" smtClean="0"/>
              <a:t>らしさ</a:t>
            </a:r>
            <a:endParaRPr lang="en-US" altLang="ja-JP" smtClean="0"/>
          </a:p>
          <a:p>
            <a:pPr lvl="1"/>
            <a:r>
              <a:rPr lang="en-US" altLang="ja-JP" err="1" smtClean="0"/>
              <a:t>iPhone</a:t>
            </a:r>
            <a:r>
              <a:rPr lang="ja-JP" altLang="en-US" smtClean="0"/>
              <a:t>のはなし</a:t>
            </a:r>
            <a:endParaRPr lang="en-US" altLang="ja-JP" smtClean="0"/>
          </a:p>
          <a:p>
            <a:r>
              <a:rPr lang="ja-JP" altLang="en-US" smtClean="0"/>
              <a:t>まとめ</a:t>
            </a:r>
            <a:endParaRPr lang="en-US" altLang="ja-JP" smtClean="0"/>
          </a:p>
          <a:p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1000</a:t>
            </a:r>
            <a:r>
              <a:rPr lang="ja-JP" altLang="en-US" smtClean="0"/>
              <a:t>人スピーカプロジェクト 第</a:t>
            </a:r>
            <a:r>
              <a:rPr lang="en-US" altLang="ja-JP" smtClean="0"/>
              <a:t>5</a:t>
            </a:r>
            <a:r>
              <a:rPr lang="ja-JP" altLang="en-US" smtClean="0"/>
              <a:t>回カンファレンス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  <a:endParaRPr lang="ja-JP" alt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たっけ </a:t>
            </a:r>
            <a:r>
              <a:rPr kumimoji="1" lang="en-US" altLang="ja-JP" smtClean="0"/>
              <a:t>/ </a:t>
            </a:r>
            <a:r>
              <a:rPr kumimoji="1" lang="ja-JP" altLang="en-US" smtClean="0"/>
              <a:t>竹内 裕昭 </a:t>
            </a:r>
            <a:r>
              <a:rPr kumimoji="1" lang="en-US" altLang="ja-JP" smtClean="0"/>
              <a:t>/ TAKEUCHI Hiroaki</a:t>
            </a:r>
          </a:p>
          <a:p>
            <a:pPr lvl="1"/>
            <a:r>
              <a:rPr kumimoji="1" lang="en-US" altLang="ja-JP" smtClean="0"/>
              <a:t>takke.jp / </a:t>
            </a:r>
            <a:r>
              <a:rPr lang="en-US" altLang="ja-JP" smtClean="0"/>
              <a:t>@takke / </a:t>
            </a:r>
            <a:r>
              <a:rPr kumimoji="1" lang="en-US" altLang="ja-JP" smtClean="0"/>
              <a:t>id:halts</a:t>
            </a:r>
          </a:p>
          <a:p>
            <a:pPr lvl="1"/>
            <a:r>
              <a:rPr kumimoji="1" lang="en-US" altLang="ja-JP" smtClean="0"/>
              <a:t>81</a:t>
            </a:r>
            <a:r>
              <a:rPr kumimoji="1" lang="ja-JP" altLang="en-US" smtClean="0"/>
              <a:t>世代</a:t>
            </a:r>
            <a:endParaRPr kumimoji="1" lang="en-US" altLang="ja-JP" smtClean="0"/>
          </a:p>
          <a:p>
            <a:pPr lvl="1"/>
            <a:r>
              <a:rPr kumimoji="1" lang="ja-JP" altLang="en-US" smtClean="0">
                <a:solidFill>
                  <a:srgbClr val="FFFF00"/>
                </a:solidFill>
              </a:rPr>
              <a:t>高専</a:t>
            </a:r>
            <a:r>
              <a:rPr kumimoji="1" lang="ja-JP" altLang="en-US" smtClean="0"/>
              <a:t>クラスタ ⇒ 学歴ロンダリング組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職業プログラマ </a:t>
            </a:r>
            <a:r>
              <a:rPr kumimoji="1" lang="en-US" altLang="ja-JP" smtClean="0"/>
              <a:t>(2006</a:t>
            </a:r>
            <a:r>
              <a:rPr kumimoji="1" lang="ja-JP" altLang="en-US" smtClean="0"/>
              <a:t>～</a:t>
            </a:r>
            <a:r>
              <a:rPr kumimoji="1" lang="en-US" altLang="ja-JP" smtClean="0"/>
              <a:t>)</a:t>
            </a:r>
          </a:p>
          <a:p>
            <a:pPr lvl="1"/>
            <a:r>
              <a:rPr kumimoji="1" lang="ja-JP" altLang="en-US" smtClean="0"/>
              <a:t>最近は</a:t>
            </a:r>
            <a:r>
              <a:rPr kumimoji="1" lang="en-US" altLang="ja-JP" smtClean="0"/>
              <a:t>PHP</a:t>
            </a:r>
            <a:r>
              <a:rPr kumimoji="1" lang="ja-JP" altLang="en-US" smtClean="0"/>
              <a:t>屋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趣味なら</a:t>
            </a:r>
            <a:r>
              <a:rPr kumimoji="1" lang="en-US" altLang="ja-JP" smtClean="0"/>
              <a:t>C++</a:t>
            </a:r>
          </a:p>
          <a:p>
            <a:pPr lvl="1"/>
            <a:r>
              <a:rPr lang="ja-JP" altLang="en-US" smtClean="0"/>
              <a:t>コツコツ作るのが好き</a:t>
            </a:r>
            <a:endParaRPr kumimoji="1" lang="en-US" altLang="ja-JP" smtClean="0"/>
          </a:p>
          <a:p>
            <a:pPr lvl="1"/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自己紹介</a:t>
            </a:r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pic>
        <p:nvPicPr>
          <p:cNvPr id="4098" name="Picture 2" descr="たっけ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929198"/>
            <a:ext cx="1214434" cy="12144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639755"/>
          </a:xfrm>
        </p:spPr>
        <p:txBody>
          <a:bodyPr/>
          <a:lstStyle/>
          <a:p>
            <a:r>
              <a:rPr kumimoji="1" lang="ja-JP" altLang="en-US" smtClean="0"/>
              <a:t>英単語学習ソフト</a:t>
            </a:r>
            <a:r>
              <a:rPr kumimoji="1" lang="en-US" altLang="ja-JP" smtClean="0"/>
              <a:t>P-Study System (PSS)</a:t>
            </a:r>
          </a:p>
          <a:p>
            <a:pPr>
              <a:buNone/>
            </a:pPr>
            <a:endParaRPr kumimoji="1" lang="en-US" altLang="ja-JP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mtClean="0"/>
              <a:t>自己紹介 </a:t>
            </a:r>
            <a:r>
              <a:rPr kumimoji="1" lang="en-US" altLang="ja-JP" sz="4000" smtClean="0"/>
              <a:t>/ </a:t>
            </a:r>
            <a:r>
              <a:rPr kumimoji="1" lang="ja-JP" altLang="en-US" sz="4000" smtClean="0"/>
              <a:t>つくったもの</a:t>
            </a:r>
            <a:endParaRPr kumimoji="1" lang="ja-JP" altLang="en-US"/>
          </a:p>
        </p:txBody>
      </p:sp>
      <p:pic>
        <p:nvPicPr>
          <p:cNvPr id="2050" name="Picture 2" descr="smart-lear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2643206" cy="1829912"/>
          </a:xfrm>
          <a:prstGeom prst="rect">
            <a:avLst/>
          </a:prstGeom>
          <a:noFill/>
        </p:spPr>
      </p:pic>
      <p:pic>
        <p:nvPicPr>
          <p:cNvPr id="2052" name="Picture 4" descr="learning wind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786058"/>
            <a:ext cx="2682894" cy="1857388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4572000" y="264318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smtClean="0"/>
              <a:t>Windows, </a:t>
            </a:r>
            <a:r>
              <a:rPr kumimoji="1" lang="ja-JP" altLang="en-US" sz="2400" smtClean="0"/>
              <a:t>フリーソフト</a:t>
            </a:r>
            <a:endParaRPr kumimoji="1" lang="en-US" altLang="ja-JP" sz="240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smtClean="0"/>
              <a:t>VisualC++ / MFC /</a:t>
            </a:r>
            <a:br>
              <a:rPr lang="en-US" altLang="ja-JP" sz="2400" smtClean="0"/>
            </a:br>
            <a:r>
              <a:rPr lang="en-US" altLang="ja-JP" sz="2400" smtClean="0"/>
              <a:t>   BCGControlBar / </a:t>
            </a:r>
            <a:br>
              <a:rPr lang="en-US" altLang="ja-JP" sz="2400" smtClean="0"/>
            </a:br>
            <a:r>
              <a:rPr lang="en-US" altLang="ja-JP" sz="2400" smtClean="0"/>
              <a:t>   </a:t>
            </a:r>
            <a:r>
              <a:rPr lang="en-US" altLang="ja-JP" sz="2400" smtClean="0">
                <a:solidFill>
                  <a:srgbClr val="FFFF00"/>
                </a:solidFill>
              </a:rPr>
              <a:t>SQLite</a:t>
            </a:r>
            <a:r>
              <a:rPr lang="en-US" altLang="ja-JP" sz="2400" smtClean="0"/>
              <a:t> / </a:t>
            </a:r>
            <a:r>
              <a:rPr lang="en-US" altLang="ja-JP" sz="2400" smtClean="0">
                <a:solidFill>
                  <a:srgbClr val="FFFF00"/>
                </a:solidFill>
              </a:rPr>
              <a:t>Lua</a:t>
            </a:r>
            <a:endParaRPr kumimoji="1" lang="ja-JP" altLang="en-US" sz="2400">
              <a:solidFill>
                <a:srgbClr val="FFFF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71538" y="2110079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smtClean="0"/>
              <a:t>↑</a:t>
            </a:r>
            <a:r>
              <a:rPr lang="en-US" altLang="ja-JP" sz="2400" smtClean="0"/>
              <a:t>SEO</a:t>
            </a:r>
            <a:r>
              <a:rPr lang="ja-JP" altLang="en-US" sz="2400" smtClean="0"/>
              <a:t>対策ｗ</a:t>
            </a:r>
            <a:endParaRPr lang="ja-JP" altLang="en-US" sz="2400"/>
          </a:p>
        </p:txBody>
      </p:sp>
      <p:pic>
        <p:nvPicPr>
          <p:cNvPr id="12" name="Picture 2" descr="anim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245408"/>
            <a:ext cx="1581147" cy="1183988"/>
          </a:xfrm>
          <a:prstGeom prst="rect">
            <a:avLst/>
          </a:prstGeom>
          <a:noFill/>
        </p:spPr>
      </p:pic>
      <p:sp>
        <p:nvSpPr>
          <p:cNvPr id="13" name="コンテンツ プレースホルダ 1"/>
          <p:cNvSpPr txBox="1">
            <a:spLocks/>
          </p:cNvSpPr>
          <p:nvPr/>
        </p:nvSpPr>
        <p:spPr>
          <a:xfrm>
            <a:off x="457200" y="4786322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PSS for WindowsMobile</a:t>
            </a:r>
            <a:r>
              <a:rPr kumimoji="1" lang="en-US" altLang="ja-JP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(MPSS)</a:t>
            </a:r>
            <a:endParaRPr kumimoji="1" lang="en-US" altLang="ja-JP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6116" y="5286388"/>
            <a:ext cx="507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err="1" smtClean="0"/>
              <a:t>WindowsMobile</a:t>
            </a:r>
            <a:r>
              <a:rPr kumimoji="1" lang="en-US" altLang="ja-JP" sz="2400" dirty="0" smtClean="0"/>
              <a:t>, </a:t>
            </a:r>
            <a:r>
              <a:rPr kumimoji="1" lang="ja-JP" altLang="en-US" sz="2400" dirty="0" smtClean="0"/>
              <a:t>フリーソフト</a:t>
            </a:r>
            <a:endParaRPr kumimoji="1"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err="1" smtClean="0"/>
              <a:t>VisualC</a:t>
            </a:r>
            <a:r>
              <a:rPr lang="en-US" altLang="ja-JP" sz="2400" dirty="0" smtClean="0"/>
              <a:t># /</a:t>
            </a:r>
            <a:br>
              <a:rPr lang="en-US" altLang="ja-JP" sz="2400" dirty="0" smtClean="0"/>
            </a:br>
            <a:r>
              <a:rPr lang="en-US" altLang="ja-JP" sz="2400" dirty="0" smtClean="0"/>
              <a:t>   .NET Compact Framework 2.0</a:t>
            </a:r>
            <a:endParaRPr kumimoji="1" lang="ja-JP" alt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FFFF00"/>
                </a:solidFill>
              </a:rPr>
              <a:t>iKnow!</a:t>
            </a:r>
            <a:r>
              <a:rPr kumimoji="1" lang="ja-JP" altLang="en-US" smtClean="0">
                <a:solidFill>
                  <a:srgbClr val="FFFF00"/>
                </a:solidFill>
              </a:rPr>
              <a:t>にはかなわない</a:t>
            </a:r>
            <a:r>
              <a:rPr kumimoji="1" lang="en-US" altLang="ja-JP" smtClean="0">
                <a:solidFill>
                  <a:srgbClr val="FFFF00"/>
                </a:solidFill>
              </a:rPr>
              <a:t/>
            </a:r>
            <a:br>
              <a:rPr kumimoji="1" lang="en-US" altLang="ja-JP" smtClean="0">
                <a:solidFill>
                  <a:srgbClr val="FFFF00"/>
                </a:solidFill>
              </a:rPr>
            </a:br>
            <a:r>
              <a:rPr kumimoji="1" lang="ja-JP" altLang="en-US" smtClean="0">
                <a:solidFill>
                  <a:srgbClr val="FFFF00"/>
                </a:solidFill>
              </a:rPr>
              <a:t>ので・・・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7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8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en-US" altLang="ja-JP" sz="1300" smtClean="0"/>
              <a:t>1000</a:t>
            </a:r>
            <a:r>
              <a:rPr kumimoji="1" lang="ja-JP" altLang="en-US" sz="1300" smtClean="0"/>
              <a:t>人スピーカプロジェクト 第</a:t>
            </a:r>
            <a:r>
              <a:rPr kumimoji="1" lang="en-US" altLang="ja-JP" sz="1300" smtClean="0"/>
              <a:t>5</a:t>
            </a:r>
            <a:r>
              <a:rPr kumimoji="1" lang="ja-JP" altLang="en-US" sz="1300" smtClean="0"/>
              <a:t>回カンファレンス</a:t>
            </a:r>
            <a:endParaRPr kumimoji="1" lang="ja-JP" altLang="en-US" sz="13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mixi&amp;Twitter</a:t>
            </a:r>
            <a:r>
              <a:rPr kumimoji="1" lang="ja-JP" altLang="en-US" smtClean="0"/>
              <a:t>クライアント</a:t>
            </a:r>
            <a:r>
              <a:rPr kumimoji="1" lang="en-US" altLang="ja-JP" smtClean="0"/>
              <a:t> MZ3.i / MZ4</a:t>
            </a:r>
          </a:p>
          <a:p>
            <a:endParaRPr kumimoji="1" lang="en-US" altLang="ja-JP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1000</a:t>
            </a:r>
            <a:r>
              <a:rPr kumimoji="1" lang="ja-JP" altLang="en-US" smtClean="0"/>
              <a:t>人スピーカプロジェクト 第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回カンファレンス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mtClean="0"/>
              <a:t>自己紹介 </a:t>
            </a:r>
            <a:r>
              <a:rPr kumimoji="1" lang="en-US" altLang="ja-JP" sz="4000" smtClean="0"/>
              <a:t>/ </a:t>
            </a:r>
            <a:r>
              <a:rPr kumimoji="1" lang="ja-JP" altLang="en-US" sz="4000" smtClean="0"/>
              <a:t>つくったもの</a:t>
            </a:r>
            <a:endParaRPr kumimoji="1" lang="ja-JP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230259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直線矢印コネクタ 13"/>
          <p:cNvCxnSpPr/>
          <p:nvPr/>
        </p:nvCxnSpPr>
        <p:spPr>
          <a:xfrm rot="10800000" flipV="1">
            <a:off x="3929058" y="2143116"/>
            <a:ext cx="2143140" cy="7143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7143768" y="2071678"/>
            <a:ext cx="571504" cy="42862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M:\Src\MZ3.i\dist\capture\200805132115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381244"/>
            <a:ext cx="2071702" cy="3452836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429256" y="585789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・・・の話をします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はじめに</a:t>
            </a:r>
            <a:endParaRPr lang="en-US" altLang="ja-JP" smtClean="0"/>
          </a:p>
          <a:p>
            <a:r>
              <a:rPr lang="ja-JP" altLang="en-US" smtClean="0"/>
              <a:t>自己紹介</a:t>
            </a:r>
            <a:endParaRPr lang="en-US" altLang="ja-JP" smtClean="0"/>
          </a:p>
          <a:p>
            <a:r>
              <a:rPr lang="ja-JP" altLang="en-US" smtClean="0">
                <a:solidFill>
                  <a:srgbClr val="FFFF00"/>
                </a:solidFill>
              </a:rPr>
              <a:t>本題</a:t>
            </a:r>
            <a:endParaRPr lang="en-US" altLang="ja-JP" smtClean="0">
              <a:solidFill>
                <a:srgbClr val="FFFF00"/>
              </a:solidFill>
            </a:endParaRPr>
          </a:p>
          <a:p>
            <a:pPr lvl="1"/>
            <a:r>
              <a:rPr lang="en-US" altLang="ja-JP" smtClean="0"/>
              <a:t>WindowsMobile</a:t>
            </a:r>
            <a:r>
              <a:rPr lang="ja-JP" altLang="en-US" smtClean="0"/>
              <a:t>とは？</a:t>
            </a:r>
            <a:endParaRPr lang="en-US" altLang="ja-JP" smtClean="0"/>
          </a:p>
          <a:p>
            <a:pPr lvl="1"/>
            <a:r>
              <a:rPr lang="ja-JP" altLang="en-US" smtClean="0"/>
              <a:t>作ったもの</a:t>
            </a:r>
            <a:endParaRPr lang="en-US" altLang="ja-JP" smtClean="0"/>
          </a:p>
          <a:p>
            <a:pPr lvl="1"/>
            <a:r>
              <a:rPr lang="ja-JP" altLang="en-US" smtClean="0"/>
              <a:t>開発環境</a:t>
            </a:r>
            <a:endParaRPr lang="en-US" altLang="ja-JP" smtClean="0"/>
          </a:p>
          <a:p>
            <a:pPr lvl="1"/>
            <a:r>
              <a:rPr lang="en-US" altLang="ja-JP" smtClean="0"/>
              <a:t>WindowsMobile</a:t>
            </a:r>
            <a:r>
              <a:rPr lang="ja-JP" altLang="en-US" err="1" smtClean="0"/>
              <a:t>らしさ</a:t>
            </a:r>
            <a:endParaRPr lang="en-US" altLang="ja-JP" smtClean="0"/>
          </a:p>
          <a:p>
            <a:pPr lvl="1"/>
            <a:r>
              <a:rPr lang="en-US" altLang="ja-JP" err="1" smtClean="0"/>
              <a:t>iPhone</a:t>
            </a:r>
            <a:r>
              <a:rPr lang="ja-JP" altLang="en-US" smtClean="0"/>
              <a:t>のはなし</a:t>
            </a:r>
            <a:endParaRPr lang="en-US" altLang="ja-JP" smtClean="0"/>
          </a:p>
          <a:p>
            <a:r>
              <a:rPr lang="ja-JP" altLang="en-US" smtClean="0"/>
              <a:t>まとめ</a:t>
            </a:r>
            <a:endParaRPr lang="en-US" altLang="ja-JP" smtClean="0"/>
          </a:p>
          <a:p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1000</a:t>
            </a:r>
            <a:r>
              <a:rPr lang="ja-JP" altLang="en-US" smtClean="0"/>
              <a:t>人スピーカプロジェクト 第</a:t>
            </a:r>
            <a:r>
              <a:rPr lang="en-US" altLang="ja-JP" smtClean="0"/>
              <a:t>5</a:t>
            </a:r>
            <a:r>
              <a:rPr lang="ja-JP" altLang="en-US" smtClean="0"/>
              <a:t>回カンファレンス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  <a:endParaRPr lang="ja-JP" alt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2008/5/24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コロジー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エコロジー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9078</TotalTime>
  <Words>688</Words>
  <Application>Microsoft Office PowerPoint</Application>
  <PresentationFormat>画面に合わせる (4:3)</PresentationFormat>
  <Paragraphs>240</Paragraphs>
  <Slides>22</Slides>
  <Notes>22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エコロジー</vt:lpstr>
      <vt:lpstr>WindowsMobile用 アプリケーションのおはなし</vt:lpstr>
      <vt:lpstr>はじめに</vt:lpstr>
      <vt:lpstr>はじめに</vt:lpstr>
      <vt:lpstr>アジェンダ</vt:lpstr>
      <vt:lpstr>自己紹介</vt:lpstr>
      <vt:lpstr>自己紹介 / つくったもの</vt:lpstr>
      <vt:lpstr>iKnow!にはかなわない ので・・・</vt:lpstr>
      <vt:lpstr>自己紹介 / つくったもの</vt:lpstr>
      <vt:lpstr>アジェンダ</vt:lpstr>
      <vt:lpstr>WindowsMobileとは？</vt:lpstr>
      <vt:lpstr>WMの開発環境と言語</vt:lpstr>
      <vt:lpstr>つくったもの / MZ3</vt:lpstr>
      <vt:lpstr>History / MZ3</vt:lpstr>
      <vt:lpstr>WMらしさ / MZ3</vt:lpstr>
      <vt:lpstr>レスポンス向上 / MZ3</vt:lpstr>
      <vt:lpstr>レスポンス向上 / MZ3</vt:lpstr>
      <vt:lpstr>iPhoneのはなし / MZ3</vt:lpstr>
      <vt:lpstr>ここが楽しい！WM開発</vt:lpstr>
      <vt:lpstr>アジェンダ</vt:lpstr>
      <vt:lpstr>まとめ</vt:lpstr>
      <vt:lpstr>スライド 21</vt:lpstr>
      <vt:lpstr>スライド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takke</dc:creator>
  <cp:lastModifiedBy>takke</cp:lastModifiedBy>
  <cp:revision>953</cp:revision>
  <dcterms:created xsi:type="dcterms:W3CDTF">2008-05-11T11:51:53Z</dcterms:created>
  <dcterms:modified xsi:type="dcterms:W3CDTF">2008-05-24T05:56:45Z</dcterms:modified>
</cp:coreProperties>
</file>